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f495c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fc399370b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fc7ecea5d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fc30e8bf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fc55bf4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fc7d829a0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fc9500bd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663a5ba3.png"/><Relationship Id="rId3" Type="http://schemas.openxmlformats.org/officeDocument/2006/relationships/image" Target="../media/file1fc1565ec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4d67968b.png"/><Relationship Id="rId3" Type="http://schemas.openxmlformats.org/officeDocument/2006/relationships/image" Target="../media/file1fc4bcca7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6900b680.png"/><Relationship Id="rId3" Type="http://schemas.openxmlformats.org/officeDocument/2006/relationships/image" Target="../media/file1fc2dcdc35b.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1fd4a2db.png"/><Relationship Id="rId3" Type="http://schemas.openxmlformats.org/officeDocument/2006/relationships/image" Target="../media/file1fc410fe8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7b54c8ae.png"/><Relationship Id="rId3" Type="http://schemas.openxmlformats.org/officeDocument/2006/relationships/image" Target="../media/file1fc7b4356c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1f55b6e.png"/><Relationship Id="rId3" Type="http://schemas.openxmlformats.org/officeDocument/2006/relationships/image" Target="../media/file1fc134593c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3ce7f117.png"/><Relationship Id="rId3" Type="http://schemas.openxmlformats.org/officeDocument/2006/relationships/image" Target="../media/file1fc1f853c3e.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c64361a9c.png"/><Relationship Id="rId3" Type="http://schemas.openxmlformats.org/officeDocument/2006/relationships/image" Target="../media/file1fc1c0d2b2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483350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20dfa4c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3abb98f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7238a4d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64cfa2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7b9b4b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c1059f15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03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115 triages made. This is an decrease of 46 triages compared to the previous day (161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October there were 1,138 triages to NHS Pathways for COVID-19, this is an average of 163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2020-10-04T10:48:36Z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